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35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34" r:id="rId13"/>
    <p:sldId id="256" r:id="rId14"/>
    <p:sldId id="326" r:id="rId15"/>
    <p:sldId id="318" r:id="rId16"/>
    <p:sldId id="319" r:id="rId17"/>
    <p:sldId id="327" r:id="rId18"/>
    <p:sldId id="328" r:id="rId19"/>
    <p:sldId id="329" r:id="rId20"/>
    <p:sldId id="330" r:id="rId21"/>
    <p:sldId id="33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BE9"/>
    <a:srgbClr val="1F51E5"/>
    <a:srgbClr val="486FE9"/>
    <a:srgbClr val="787878"/>
    <a:srgbClr val="4B68E4"/>
    <a:srgbClr val="476CE9"/>
    <a:srgbClr val="486DE9"/>
    <a:srgbClr val="486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63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670C-F265-4B0E-3E14-FD819389E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0E96B-438D-3146-8A56-8B9DD7935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68A16-D50A-BD58-86AF-036D892A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7A32-FB05-21F9-6F58-DAB49E31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3E9EF-EEAC-EB66-AED1-BAA96A6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88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EA5A-70D6-4700-53A2-A51E4464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CE4C5-CEF0-72A4-4064-038839F5C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D9E8-3E25-D330-B4A0-64E33D4F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B031-3C91-2C90-BF74-1E9A4E5B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A19A1-89FA-7148-C4E0-D105797E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48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45831-5FA9-8120-F9BF-5B1A6270B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918FC-B149-8B79-6843-62882FC83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194D-3166-10D4-2CAC-3382C980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BA7B9-27F9-1D19-0EED-D693EE82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2BB0-3DAA-4DBF-0825-C669EE9F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9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155-64B9-D49B-126B-BD10F36A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BD2C-67AE-C69D-1AD6-01E3F7CE9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35358-08D2-6F5A-76C8-040ED881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F01D-D8F5-6DD2-0E26-AA0F5E22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D830B-903D-A7EA-8A10-25555BCD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3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5F81-4C62-6550-7012-6B13D7DE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7F979-733F-CB2F-A73F-E213ADCC9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BFB0A-C4DE-6DBC-1611-49A7C3E89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DCE3-E53C-2714-5FD0-1C40F749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82608-69E0-FC42-B1DC-D691177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1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37E9-287F-AB4A-985D-9E5F545A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A41F-A8A2-84EB-9B4C-FE84D411D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C6469-4F8B-50CA-9B0F-EF83741F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6D23F-1838-B14C-2364-5A2E1E27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9A1E7-141C-3488-EC62-0E949F48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4EE86-BD67-C95E-2B21-9829414C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80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5B5C-E1E3-C04D-8986-A8174A65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AD773-CC40-8375-BEF9-A2FC1DD6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B5F4D-0FC8-9AA9-0A71-CF3B7B6CB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14312-4555-43CA-ECC5-2E7783343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C8086-637A-C89C-FE3B-83D900622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B6C9-D731-3746-CB97-E1247DE0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0C174-2F2A-826F-4F47-BEBC5444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5C295-F98D-02D9-4BDD-57C5B241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4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6D8A-481E-E7DF-0643-A58FA320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82A5C-CBA2-D0E3-BFB9-23270430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58A3B-EDFC-F973-4C5C-846469BF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70A51-813B-E449-86E5-4FBC8E99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49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1B5ED-9E01-8E65-4AD7-428959A9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7663-DF34-0F38-BD50-A8F24C76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0D741-28A0-FDDE-4D53-A4272C99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7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7811-1610-DE18-0CBF-CF9B86C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34C4-7D75-5073-F01D-B3D00194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DF104-C695-6F08-EB4E-9AB75B81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2FA54-C784-97F2-22CD-4D856B1A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721CE-DDC2-F3D5-FAAF-233D92E0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0A04F-B9A8-F694-2F1E-EB4DA322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5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407-C7B7-ADB1-71E0-115E7447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764017-A42D-35CC-F587-F9F640D60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A9FF4-3F6B-DDB1-028D-07E693D70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C4D20-2224-B5F2-A071-056B3A1F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5676C-6529-5D6E-3168-28029484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71907-10E5-9268-F51B-14E22ABE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43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D7C700-953F-D059-1D4C-020F41EF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EFFB4-9FF0-9780-15B4-6F4F97689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6C2F2-2D3C-7401-F320-004F6A55C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A1C5A-6712-4FFC-861C-F0F8227867B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09FB-FD80-5B1C-CDAE-165429A16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6843-8A1A-D973-1AD6-7BB2CDF2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BD1B59-9788-4FFE-8377-06C4D9B5D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3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5" Type="http://schemas.openxmlformats.org/officeDocument/2006/relationships/slide" Target="slide2.xml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5" Type="http://schemas.openxmlformats.org/officeDocument/2006/relationships/slide" Target="slide11.xml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9.png"/><Relationship Id="rId18" Type="http://schemas.openxmlformats.org/officeDocument/2006/relationships/slide" Target="slide1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6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18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8.png"/><Relationship Id="rId24" Type="http://schemas.openxmlformats.org/officeDocument/2006/relationships/image" Target="../media/image15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5.xml"/><Relationship Id="rId19" Type="http://schemas.openxmlformats.org/officeDocument/2006/relationships/image" Target="../media/image12.png"/><Relationship Id="rId4" Type="http://schemas.openxmlformats.org/officeDocument/2006/relationships/slide" Target="slide12.xml"/><Relationship Id="rId9" Type="http://schemas.openxmlformats.org/officeDocument/2006/relationships/image" Target="../media/image7.png"/><Relationship Id="rId14" Type="http://schemas.openxmlformats.org/officeDocument/2006/relationships/slide" Target="slide17.xml"/><Relationship Id="rId22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White bulbs with a yellow one standing out">
            <a:extLst>
              <a:ext uri="{FF2B5EF4-FFF2-40B4-BE49-F238E27FC236}">
                <a16:creationId xmlns:a16="http://schemas.microsoft.com/office/drawing/2014/main" id="{6A1D75F6-C35C-1107-2849-625AADEE0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97F988-3C7B-7696-7219-7D8C21BC06CB}"/>
              </a:ext>
            </a:extLst>
          </p:cNvPr>
          <p:cNvSpPr txBox="1"/>
          <p:nvPr/>
        </p:nvSpPr>
        <p:spPr>
          <a:xfrm>
            <a:off x="1202055" y="2437050"/>
            <a:ext cx="10716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welcome</a:t>
            </a:r>
          </a:p>
        </p:txBody>
      </p:sp>
      <p:pic>
        <p:nvPicPr>
          <p:cNvPr id="24" name="Picture 23" descr="A black background with a black square">
            <a:extLst>
              <a:ext uri="{FF2B5EF4-FFF2-40B4-BE49-F238E27FC236}">
                <a16:creationId xmlns:a16="http://schemas.microsoft.com/office/drawing/2014/main" id="{18FE8F3D-1AB7-82C3-C912-786429318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382512"/>
            <a:ext cx="12192000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BD3E20-670D-2A91-C76A-9E103532C630}"/>
              </a:ext>
            </a:extLst>
          </p:cNvPr>
          <p:cNvSpPr txBox="1"/>
          <p:nvPr/>
        </p:nvSpPr>
        <p:spPr>
          <a:xfrm>
            <a:off x="4362450" y="4483763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n w="38100">
                  <a:solidFill>
                    <a:schemeClr val="bg1"/>
                  </a:solidFill>
                </a:ln>
                <a:noFill/>
              </a:rPr>
              <a:t>Team: Alpha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5683A-D48B-32DF-EA62-91A0BF447A8D}"/>
              </a:ext>
            </a:extLst>
          </p:cNvPr>
          <p:cNvSpPr txBox="1"/>
          <p:nvPr/>
        </p:nvSpPr>
        <p:spPr>
          <a:xfrm>
            <a:off x="1202055" y="2437049"/>
            <a:ext cx="10716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dirty="0">
                <a:ln w="76200">
                  <a:solidFill>
                    <a:schemeClr val="bg1">
                      <a:lumMod val="95000"/>
                    </a:schemeClr>
                  </a:solidFill>
                </a:ln>
                <a:noFill/>
                <a:latin typeface="Arial Black" panose="020B0A0402010202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909765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22630796" y="2495550"/>
            <a:ext cx="33751153" cy="1714500"/>
            <a:chOff x="-7379737" y="1714500"/>
            <a:chExt cx="3375115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263079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921933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5464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239641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5681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580787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898495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557349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216203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991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089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7235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7764324" y="328058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8913" y="328494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1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26044556" y="2495550"/>
            <a:ext cx="33751153" cy="1714500"/>
            <a:chOff x="-7379737" y="1714500"/>
            <a:chExt cx="3375115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604455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263309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5464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581017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5681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922163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1239871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898725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557579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213384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4713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5859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2996724" y="328058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  <p:sp>
        <p:nvSpPr>
          <p:cNvPr id="6" name="Oval 5">
            <a:hlinkClick r:id="rId25" action="ppaction://hlinksldjump"/>
            <a:extLst>
              <a:ext uri="{FF2B5EF4-FFF2-40B4-BE49-F238E27FC236}">
                <a16:creationId xmlns:a16="http://schemas.microsoft.com/office/drawing/2014/main" id="{8B8128D3-5D61-5F1E-0EC8-C2EFDDB0169C}"/>
              </a:ext>
            </a:extLst>
          </p:cNvPr>
          <p:cNvSpPr/>
          <p:nvPr/>
        </p:nvSpPr>
        <p:spPr>
          <a:xfrm>
            <a:off x="5766522" y="4358640"/>
            <a:ext cx="216000" cy="216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BB98C9-45D2-98FB-BF02-F7BBCE2024E1}"/>
              </a:ext>
            </a:extLst>
          </p:cNvPr>
          <p:cNvSpPr/>
          <p:nvPr/>
        </p:nvSpPr>
        <p:spPr>
          <a:xfrm>
            <a:off x="6209479" y="435864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6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35F5C90-CED5-42C4-1EAD-272501C2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85" y="0"/>
            <a:ext cx="12314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15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CC2169-E4F3-F7D1-5E5B-634097F75E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6B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5DB9C39-6CF5-0250-30C9-C5BD782C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074"/>
            <a:ext cx="12192000" cy="4487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183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A6E79F-3401-2F33-96BF-5841194673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51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BD73F2-C4ED-3E5B-5876-543A1E54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5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6126AC-0349-0509-AD46-F981312D59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51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7FC45-E4DF-A035-2B03-D9ECFF793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B77153-23B4-1B3B-7E4F-1F41EC49B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68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hand touching a phone screen&#10;&#10;AI-generated content may be incorrect.">
            <a:extLst>
              <a:ext uri="{FF2B5EF4-FFF2-40B4-BE49-F238E27FC236}">
                <a16:creationId xmlns:a16="http://schemas.microsoft.com/office/drawing/2014/main" id="{E9637ECD-D66B-6A6F-2579-882108A61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719"/>
            <a:ext cx="12192000" cy="5136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7425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B77153-23B4-1B3B-7E4F-1F41EC49B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in a white suit looking at a computer screen&#10;&#10;AI-generated content may be incorrect.">
            <a:extLst>
              <a:ext uri="{FF2B5EF4-FFF2-40B4-BE49-F238E27FC236}">
                <a16:creationId xmlns:a16="http://schemas.microsoft.com/office/drawing/2014/main" id="{D2B33B7F-C17F-593B-1928-D274CF2D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B77153-23B4-1B3B-7E4F-1F41EC49B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D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meditating in a park&#10;&#10;AI-generated content may be incorrect.">
            <a:extLst>
              <a:ext uri="{FF2B5EF4-FFF2-40B4-BE49-F238E27FC236}">
                <a16:creationId xmlns:a16="http://schemas.microsoft.com/office/drawing/2014/main" id="{00397358-A089-E8FD-DC72-D007EC5EF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993"/>
            <a:ext cx="12192000" cy="4806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871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B77153-23B4-1B3B-7E4F-1F41EC49B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C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standing in front of a blue background&#10;&#10;AI-generated content may be incorrect.">
            <a:extLst>
              <a:ext uri="{FF2B5EF4-FFF2-40B4-BE49-F238E27FC236}">
                <a16:creationId xmlns:a16="http://schemas.microsoft.com/office/drawing/2014/main" id="{1ACD985D-9315-4D18-4C48-9FDBF54E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612"/>
            <a:ext cx="12192000" cy="4536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602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1" y="9142"/>
            <a:ext cx="12186124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4690343" y="2488732"/>
            <a:ext cx="33751153" cy="1721318"/>
            <a:chOff x="-7379737" y="1707682"/>
            <a:chExt cx="33751153" cy="1721318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475029"/>
                    </p:ext>
                  </p:extLst>
                </p:nvPr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034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0041481"/>
                    </p:ext>
                  </p:extLst>
                </p:nvPr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180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03025765"/>
                    </p:ext>
                  </p:extLst>
                </p:nvPr>
              </p:nvGraphicFramePr>
              <p:xfrm>
                <a:off x="-55681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1326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4810268"/>
                    </p:ext>
                  </p:extLst>
                </p:nvPr>
              </p:nvGraphicFramePr>
              <p:xfrm>
                <a:off x="2769311" y="1707682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39391" y="2488732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5882554"/>
                    </p:ext>
                  </p:extLst>
                </p:nvPr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3618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196885"/>
                    </p:ext>
                  </p:extLst>
                </p:nvPr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47648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06628161"/>
                    </p:ext>
                  </p:extLst>
                </p:nvPr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5910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6278297"/>
                    </p:ext>
                  </p:extLst>
                </p:nvPr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0105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46671784"/>
                    </p:ext>
                  </p:extLst>
                </p:nvPr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98203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1316088"/>
                    </p:ext>
                  </p:extLst>
                </p:nvPr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9349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80284" y="32849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494598" y="3294082"/>
            <a:ext cx="288120" cy="28812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91D0FA4-FE9F-451D-3E50-40963AA46024}"/>
              </a:ext>
            </a:extLst>
          </p:cNvPr>
          <p:cNvSpPr/>
          <p:nvPr/>
        </p:nvSpPr>
        <p:spPr>
          <a:xfrm>
            <a:off x="5745331" y="4358640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hlinkClick r:id="rId25" action="ppaction://hlinksldjump"/>
            <a:extLst>
              <a:ext uri="{FF2B5EF4-FFF2-40B4-BE49-F238E27FC236}">
                <a16:creationId xmlns:a16="http://schemas.microsoft.com/office/drawing/2014/main" id="{75936E67-533A-5FBD-C5FF-7FE091460EED}"/>
              </a:ext>
            </a:extLst>
          </p:cNvPr>
          <p:cNvSpPr/>
          <p:nvPr/>
        </p:nvSpPr>
        <p:spPr>
          <a:xfrm>
            <a:off x="6163759" y="4358640"/>
            <a:ext cx="216000" cy="2160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54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B77153-23B4-1B3B-7E4F-1F41EC49B5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map with blue text and white text&#10;&#10;AI-generated content may be incorrect.">
            <a:extLst>
              <a:ext uri="{FF2B5EF4-FFF2-40B4-BE49-F238E27FC236}">
                <a16:creationId xmlns:a16="http://schemas.microsoft.com/office/drawing/2014/main" id="{D490896E-F78A-5661-BD86-227358493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2" y="0"/>
            <a:ext cx="10585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7733D229-C230-07F1-B79E-8A4C699F3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 descr="A black background with a black square">
            <a:extLst>
              <a:ext uri="{FF2B5EF4-FFF2-40B4-BE49-F238E27FC236}">
                <a16:creationId xmlns:a16="http://schemas.microsoft.com/office/drawing/2014/main" id="{18FE8F3D-1AB7-82C3-C912-786429318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492">
            <a:off x="-818564" y="-121269"/>
            <a:ext cx="13829129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97F988-3C7B-7696-7219-7D8C21BC06CB}"/>
              </a:ext>
            </a:extLst>
          </p:cNvPr>
          <p:cNvSpPr txBox="1"/>
          <p:nvPr/>
        </p:nvSpPr>
        <p:spPr>
          <a:xfrm>
            <a:off x="2037654" y="2223690"/>
            <a:ext cx="10716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0" dirty="0">
                <a:ln w="762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5683A-D48B-32DF-EA62-91A0BF447A8D}"/>
              </a:ext>
            </a:extLst>
          </p:cNvPr>
          <p:cNvSpPr txBox="1"/>
          <p:nvPr/>
        </p:nvSpPr>
        <p:spPr>
          <a:xfrm>
            <a:off x="2098614" y="2277275"/>
            <a:ext cx="10716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0" dirty="0">
                <a:ln w="76200">
                  <a:solidFill>
                    <a:schemeClr val="bg1">
                      <a:lumMod val="95000"/>
                    </a:schemeClr>
                  </a:solidFill>
                </a:ln>
                <a:noFill/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5826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49" y="0"/>
            <a:ext cx="1240155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1270868" y="2446190"/>
            <a:ext cx="33751153" cy="1763860"/>
            <a:chOff x="-7379737" y="1665140"/>
            <a:chExt cx="33751153" cy="176386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0868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232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1311436"/>
                    </p:ext>
                  </p:extLst>
                </p:nvPr>
              </p:nvGraphicFramePr>
              <p:xfrm>
                <a:off x="-650938" y="170688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99667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4126408"/>
                    </p:ext>
                  </p:extLst>
                </p:nvPr>
              </p:nvGraphicFramePr>
              <p:xfrm>
                <a:off x="2869886" y="166514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20491" y="244619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1671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2817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963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8157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6255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7402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55259" y="328058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0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2167657" y="2491910"/>
            <a:ext cx="33751153" cy="1718140"/>
            <a:chOff x="-7379737" y="1710860"/>
            <a:chExt cx="33751153" cy="171814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16765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380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5517594"/>
                    </p:ext>
                  </p:extLst>
                </p:nvPr>
              </p:nvGraphicFramePr>
              <p:xfrm>
                <a:off x="-54769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6438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88395456"/>
                    </p:ext>
                  </p:extLst>
                </p:nvPr>
              </p:nvGraphicFramePr>
              <p:xfrm>
                <a:off x="2801099" y="171086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3179" y="249191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818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889648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0110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4305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12403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3549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45206" y="32849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5568082" y="2495550"/>
            <a:ext cx="33751153" cy="1786340"/>
            <a:chOff x="-7379737" y="1714500"/>
            <a:chExt cx="33751153" cy="178634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6808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15662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1871997"/>
                    </p:ext>
                  </p:extLst>
                </p:nvPr>
              </p:nvGraphicFramePr>
              <p:xfrm>
                <a:off x="-464645" y="178634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7010" y="256739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226676"/>
                    </p:ext>
                  </p:extLst>
                </p:nvPr>
              </p:nvGraphicFramePr>
              <p:xfrm>
                <a:off x="2854646" y="173554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6301" y="251659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02939240"/>
                    </p:ext>
                  </p:extLst>
                </p:nvPr>
              </p:nvGraphicFramePr>
              <p:xfrm>
                <a:off x="6167619" y="173554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79274" y="251659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8922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0068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4262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72360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3507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63003" y="328058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1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25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9000892" y="2385230"/>
            <a:ext cx="33751153" cy="1817200"/>
            <a:chOff x="-7379737" y="1611800"/>
            <a:chExt cx="33751153" cy="18172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892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589431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16971981"/>
                    </p:ext>
                  </p:extLst>
                </p:nvPr>
              </p:nvGraphicFramePr>
              <p:xfrm>
                <a:off x="-592171" y="16499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2213326" y="24233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14989558"/>
                    </p:ext>
                  </p:extLst>
                </p:nvPr>
              </p:nvGraphicFramePr>
              <p:xfrm>
                <a:off x="2900362" y="16118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9207" y="23852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4952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56413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67874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09815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90796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02261" y="248793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49703" y="32849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4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12387982" y="2495550"/>
            <a:ext cx="33751153" cy="1714500"/>
            <a:chOff x="-7379737" y="1714500"/>
            <a:chExt cx="3375115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38798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897652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7160553"/>
                    </p:ext>
                  </p:extLst>
                </p:nvPr>
              </p:nvGraphicFramePr>
              <p:xfrm>
                <a:off x="-61777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62602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1956407"/>
                    </p:ext>
                  </p:extLst>
                </p:nvPr>
              </p:nvGraphicFramePr>
              <p:xfrm>
                <a:off x="282416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8407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86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932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8078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2272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90370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1517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95038" y="32849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840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94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15826507" y="2495550"/>
            <a:ext cx="33751153" cy="1714500"/>
            <a:chOff x="-7379737" y="1714500"/>
            <a:chExt cx="3375115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582650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241504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5464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559212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5681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900358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18066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0798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2259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420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6518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87664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39389" y="32653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3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B8B93144-6555-F144-CBC2-2FE4B80D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A11F0D-EC9D-A4F4-E9E5-A7A7FF74A86E}"/>
              </a:ext>
            </a:extLst>
          </p:cNvPr>
          <p:cNvGrpSpPr/>
          <p:nvPr/>
        </p:nvGrpSpPr>
        <p:grpSpPr>
          <a:xfrm>
            <a:off x="-19237356" y="2495550"/>
            <a:ext cx="33751153" cy="1714500"/>
            <a:chOff x="-7379737" y="1714500"/>
            <a:chExt cx="33751153" cy="171450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737973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4" cId="3123115836">
                      <pslz:zmPr id="{01FC1871-9684-4511-9014-26663A551DC9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385B6E0-0024-4612-AAAB-815A36662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9237356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396827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56" cId="2131835473">
                      <pslz:zmPr id="{9E2ABEC8-E97E-425A-A3CD-67CD264390DE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3E484C3-53FB-CD13-53BF-6779454CF3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5825895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9" name="Slide Zoom 8"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5464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6" cId="2962845656">
                      <pslz:zmPr id="{7F8EB3FF-0D07-44F4-8251-3361FEE0F610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9" name="Slide Zoom 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ECCA5A03-5489-F6C0-1639-BFA0CF97D10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9002973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1" name="Slide Zoom 10"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556815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8" cId="3059003267">
                      <pslz:zmPr id="{41C770B3-0BCC-49F1-9CA8-9E8B20AEF6F9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1" name="Slide Zoom 10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7AB70E88-AD91-BB7D-2841-C23AA444D99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2414434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66107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9" cId="2707425924">
                      <pslz:zmPr id="{CFD473BA-F290-4C73-9E9E-6FDD001AA1CA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3" name="Slide Zoom 12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32E6BDF7-4A98-4010-5EB9-8C8C9E8FE3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559151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77568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7" cId="217095751">
                      <pslz:zmPr id="{1D4BA833-52BB-4F4D-BC17-C9AB8787F342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5" name="Slide Zoom 14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910FDE65-EFA0-315D-4A60-3CF99873E14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218005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89029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8" cId="658716678">
                      <pslz:zmPr id="{CC0C4C77-17B7-4EFF-ADA7-E2BE4AD5AFE8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7" name="Slide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3166ADEB-41C5-FA87-CE4D-680F800916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1410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30970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29" cId="2616025871">
                      <pslz:zmPr id="{185120E4-52AC-4A32-BF15-6A04D4968FA7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DEA29111-C228-B032-A1BD-7185F611B13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73351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911951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0" cId="2051944032">
                      <pslz:zmPr id="{C78EC686-535B-4009-9DF8-369EBA730CC2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1" name="Slide Zoom 20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E9250D42-5698-9B10-7F6D-D59DBFB00A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4332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23" name="Slide Zoom 22"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323416" y="1714500"/>
                <a:ext cx="3048000" cy="1714500"/>
              </p:xfrm>
              <a:graphic>
                <a:graphicData uri="http://schemas.microsoft.com/office/powerpoint/2016/slidezoom">
                  <pslz:sldZm>
                    <pslz:sldZmObj sldId="333" cId="2565826017">
                      <pslz:zmPr id="{18FC7937-194C-4AC3-8822-2D095C5C7D3F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23" name="Slide Zoom 22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B5FCA08D-8F3F-93B4-AC6F-6BB14EF907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65797" y="2495550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pic>
        <p:nvPicPr>
          <p:cNvPr id="26" name="Graphic 25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3ECDBA-B72E-86D7-A8E3-187D484F6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1154817" y="3284940"/>
            <a:ext cx="288120" cy="288120"/>
          </a:xfrm>
          <a:prstGeom prst="rect">
            <a:avLst/>
          </a:prstGeom>
        </p:spPr>
      </p:pic>
      <p:pic>
        <p:nvPicPr>
          <p:cNvPr id="27" name="Graphic 26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9B34E4-E3FF-DA0F-6076-AADFF0C08B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3161" y="3280580"/>
            <a:ext cx="288120" cy="2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2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Naira Niraula</dc:creator>
  <cp:lastModifiedBy>Naira Niraula</cp:lastModifiedBy>
  <cp:revision>29</cp:revision>
  <dcterms:created xsi:type="dcterms:W3CDTF">2025-02-22T17:22:18Z</dcterms:created>
  <dcterms:modified xsi:type="dcterms:W3CDTF">2025-02-23T03:59:45Z</dcterms:modified>
</cp:coreProperties>
</file>